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0" r:id="rId3"/>
    <p:sldId id="263" r:id="rId4"/>
    <p:sldId id="261" r:id="rId5"/>
    <p:sldId id="256" r:id="rId6"/>
    <p:sldId id="257" r:id="rId7"/>
    <p:sldId id="258" r:id="rId8"/>
    <p:sldId id="259" r:id="rId9"/>
    <p:sldId id="262" r:id="rId10"/>
    <p:sldId id="264" r:id="rId11"/>
    <p:sldId id="265" r:id="rId12"/>
    <p:sldId id="266" r:id="rId13"/>
    <p:sldId id="277" r:id="rId14"/>
    <p:sldId id="267" r:id="rId15"/>
    <p:sldId id="268" r:id="rId16"/>
    <p:sldId id="269" r:id="rId17"/>
    <p:sldId id="276" r:id="rId18"/>
    <p:sldId id="272" r:id="rId19"/>
    <p:sldId id="273" r:id="rId20"/>
    <p:sldId id="270" r:id="rId21"/>
    <p:sldId id="274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B81F35F-F043-47A8-B739-77F133DBDA7A}">
          <p14:sldIdLst>
            <p14:sldId id="278"/>
            <p14:sldId id="260"/>
            <p14:sldId id="263"/>
            <p14:sldId id="261"/>
            <p14:sldId id="256"/>
            <p14:sldId id="257"/>
            <p14:sldId id="258"/>
            <p14:sldId id="259"/>
            <p14:sldId id="262"/>
            <p14:sldId id="264"/>
            <p14:sldId id="265"/>
            <p14:sldId id="266"/>
            <p14:sldId id="277"/>
            <p14:sldId id="267"/>
            <p14:sldId id="268"/>
            <p14:sldId id="269"/>
            <p14:sldId id="276"/>
            <p14:sldId id="272"/>
            <p14:sldId id="273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UGUSTO MERCES DA SILVA" initials="PAMDS" lastIdx="1" clrIdx="0">
    <p:extLst>
      <p:ext uri="{19B8F6BF-5375-455C-9EA6-DF929625EA0E}">
        <p15:presenceInfo xmlns:p15="http://schemas.microsoft.com/office/powerpoint/2012/main" userId="S-1-5-21-4060679841-4030072738-2820227479-6452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9T13:28:25.482" idx="1">
    <p:pos x="7601" y="1"/>
    <p:text/>
    <p:extLst>
      <p:ext uri="{C676402C-5697-4E1C-873F-D02D1690AC5C}">
        <p15:threadingInfo xmlns:p15="http://schemas.microsoft.com/office/powerpoint/2012/main" timeZoneBias="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87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76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61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5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62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102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29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70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81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31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7D972-1C52-4481-BF2A-240255E9744A}" type="datetimeFigureOut">
              <a:rPr lang="pt-BR" smtClean="0"/>
              <a:t>10/11/2019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C857-0A1D-409C-84CE-893DF2DEC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20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31.png"/><Relationship Id="rId26" Type="http://schemas.openxmlformats.org/officeDocument/2006/relationships/image" Target="../media/image57.png"/><Relationship Id="rId3" Type="http://schemas.openxmlformats.org/officeDocument/2006/relationships/image" Target="../media/image38.png"/><Relationship Id="rId21" Type="http://schemas.openxmlformats.org/officeDocument/2006/relationships/image" Target="../media/image5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30.png"/><Relationship Id="rId25" Type="http://schemas.openxmlformats.org/officeDocument/2006/relationships/image" Target="../media/image56.png"/><Relationship Id="rId2" Type="http://schemas.openxmlformats.org/officeDocument/2006/relationships/image" Target="../media/image37.png"/><Relationship Id="rId16" Type="http://schemas.openxmlformats.org/officeDocument/2006/relationships/image" Target="../media/image2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28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31.png"/><Relationship Id="rId26" Type="http://schemas.openxmlformats.org/officeDocument/2006/relationships/image" Target="../media/image77.png"/><Relationship Id="rId3" Type="http://schemas.openxmlformats.org/officeDocument/2006/relationships/image" Target="../media/image38.png"/><Relationship Id="rId21" Type="http://schemas.openxmlformats.org/officeDocument/2006/relationships/image" Target="../media/image73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30.png"/><Relationship Id="rId25" Type="http://schemas.openxmlformats.org/officeDocument/2006/relationships/image" Target="../media/image56.png"/><Relationship Id="rId2" Type="http://schemas.openxmlformats.org/officeDocument/2006/relationships/image" Target="../media/image37.png"/><Relationship Id="rId16" Type="http://schemas.openxmlformats.org/officeDocument/2006/relationships/image" Target="../media/image2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6.png"/><Relationship Id="rId5" Type="http://schemas.openxmlformats.org/officeDocument/2006/relationships/image" Target="../media/image61.png"/><Relationship Id="rId15" Type="http://schemas.openxmlformats.org/officeDocument/2006/relationships/image" Target="../media/image28.png"/><Relationship Id="rId23" Type="http://schemas.openxmlformats.org/officeDocument/2006/relationships/image" Target="../media/image75.png"/><Relationship Id="rId28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4.png"/><Relationship Id="rId27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8.png"/><Relationship Id="rId21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7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24" Type="http://schemas.openxmlformats.org/officeDocument/2006/relationships/image" Target="../media/image45.png"/><Relationship Id="rId5" Type="http://schemas.openxmlformats.org/officeDocument/2006/relationships/image" Target="../media/image8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80.png"/><Relationship Id="rId9" Type="http://schemas.openxmlformats.org/officeDocument/2006/relationships/image" Target="../media/image44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82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59.png"/><Relationship Id="rId2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83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14" Type="http://schemas.openxmlformats.org/officeDocument/2006/relationships/image" Target="../media/image59.png"/><Relationship Id="rId2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83.png"/><Relationship Id="rId2" Type="http://schemas.openxmlformats.org/officeDocument/2006/relationships/image" Target="../media/image37.png"/><Relationship Id="rId16" Type="http://schemas.openxmlformats.org/officeDocument/2006/relationships/image" Target="../media/image56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19" Type="http://schemas.openxmlformats.org/officeDocument/2006/relationships/image" Target="../media/image8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6" y="-1"/>
            <a:ext cx="12194165" cy="68567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65024" y="3709851"/>
            <a:ext cx="84516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Arial Rounded MT Bold" panose="020F0704030504030204" pitchFamily="34" charset="0"/>
              </a:rPr>
              <a:t>Será que a nova geração está atenta sobre a consciência de preservação do meio ambiente?</a:t>
            </a:r>
          </a:p>
          <a:p>
            <a:endParaRPr lang="pt-BR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46FFE2-5281-45B0-8659-90F4BE58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4574" r="4904" b="3564"/>
          <a:stretch/>
        </p:blipFill>
        <p:spPr>
          <a:xfrm>
            <a:off x="0" y="322728"/>
            <a:ext cx="12192000" cy="653527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EA026CD-B5F6-4780-BC2E-0D67F679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04" y="3052482"/>
            <a:ext cx="519185" cy="51918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09BEF5C-B9A1-4F36-9C42-EF91F7C2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" y="4666514"/>
            <a:ext cx="519185" cy="42953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9EFEFE1-2311-41C3-A3F6-30859EE89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01" y="3279667"/>
            <a:ext cx="515064" cy="5191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9B7CC40-07A9-4095-83A4-2A5B9131F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3" y="1479560"/>
            <a:ext cx="515064" cy="51918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55DDC66-F7A1-462D-9BAE-71E65A690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0" y="1743250"/>
            <a:ext cx="604923" cy="51918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B6D6D51-E358-45CB-90E6-F96AE3DD0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34" y="5432226"/>
            <a:ext cx="604923" cy="51918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52E8005-0DDE-4FBC-87F9-75137D249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41" y="1103578"/>
            <a:ext cx="528539" cy="51918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D285F07-6428-4F7B-A42C-71D0970F7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01" y="4881283"/>
            <a:ext cx="528539" cy="519185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B1A544E-6723-4D73-B0E1-36D950DC45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23" y="6182815"/>
            <a:ext cx="539153" cy="51918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DA068E7-F680-4680-9BA3-7C6CECC8A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30" y="914755"/>
            <a:ext cx="528539" cy="51918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A056C8B4-50E7-4C8C-B0A7-11C32ECFD3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5" y="1005561"/>
            <a:ext cx="580707" cy="715217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5071571-3FC0-4062-A6E5-CEAAE8BA1A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81" y="3210087"/>
            <a:ext cx="1257143" cy="658346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055CCBFE-DBB4-4263-9FCC-76FDA8F50F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49" y="3183191"/>
            <a:ext cx="1257143" cy="658346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FE42326A-161C-47F5-81B0-41A36FD0102F}"/>
              </a:ext>
            </a:extLst>
          </p:cNvPr>
          <p:cNvSpPr/>
          <p:nvPr/>
        </p:nvSpPr>
        <p:spPr>
          <a:xfrm>
            <a:off x="0" y="0"/>
            <a:ext cx="12192000" cy="341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Maior Placar: 1000                                                                                                                                                                  Placar: 100 </a:t>
            </a:r>
          </a:p>
        </p:txBody>
      </p:sp>
    </p:spTree>
    <p:extLst>
      <p:ext uri="{BB962C8B-B14F-4D97-AF65-F5344CB8AC3E}">
        <p14:creationId xmlns:p14="http://schemas.microsoft.com/office/powerpoint/2010/main" val="14475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D3408-2E35-4EDE-A0E2-968DB020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862638ED-79A8-4997-8C83-CA286B59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78" y="1825625"/>
            <a:ext cx="3994043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F1284-F8D7-4744-A5C4-8648C700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" y="1"/>
            <a:ext cx="12177286" cy="6857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B3B6C3-6A8E-4621-800B-83FB6874F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7" y="5278670"/>
            <a:ext cx="899711" cy="778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67E0BE-BF7F-432E-9FDF-3B948E5D3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1" y="2912667"/>
            <a:ext cx="1445210" cy="15452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943B6E-3002-4A0A-AB3C-5B2CDF33B8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92" y="5032771"/>
            <a:ext cx="1503580" cy="7874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73724E-237D-4592-813E-2CCF2879B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19" y="4883287"/>
            <a:ext cx="1258331" cy="9310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938466-251B-43C1-BAAC-1A9091C9F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92" y="2268340"/>
            <a:ext cx="1578258" cy="12886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23BA73-4C45-47AB-BB57-D087CD6BA1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1" y="2321116"/>
            <a:ext cx="1141827" cy="8206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57" y="1892343"/>
            <a:ext cx="1445210" cy="1545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084E90-24D5-4057-8ED0-6903331E86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61" y="2154175"/>
            <a:ext cx="1445210" cy="154526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DACC134-628D-4660-9937-34245A0144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32" y="5177697"/>
            <a:ext cx="899711" cy="98019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628B597-9A37-48A2-B73C-B0CA8EFCD0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21" y="5122772"/>
            <a:ext cx="1028700" cy="1028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941AB7-0D82-4349-B2A4-C9367215A6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2" y="3722835"/>
            <a:ext cx="881824" cy="88182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14BAEBF-8754-4A7C-8DD6-786151DF01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01" y="3140243"/>
            <a:ext cx="881824" cy="88182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01E202A-53F0-4FBB-97FA-3C291EFC97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17" y="2846981"/>
            <a:ext cx="881824" cy="8818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190FB9A-0096-4DB6-8034-AEAD946337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85" y="4924729"/>
            <a:ext cx="899711" cy="9801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032403-F794-49E7-9CAA-BF54B52E26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49" y="4972607"/>
            <a:ext cx="1010197" cy="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-0.00857 L 0.22461 -0.03311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6BD108-9352-4445-85AE-56BFA1A57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31"/>
            <a:ext cx="12192000" cy="682234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21249" y="2654300"/>
            <a:ext cx="1090629" cy="7003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096000" y="2654300"/>
            <a:ext cx="1060450" cy="7003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21250" y="3437160"/>
            <a:ext cx="1090628" cy="673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437160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6" y="2708275"/>
            <a:ext cx="2157114" cy="13194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AC4A87-7F4F-4E2B-B0EE-211703EFC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5028530"/>
            <a:ext cx="1391320" cy="140178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FC4EDB-32ED-4CE9-84F5-A7E1C8B70F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884243"/>
            <a:ext cx="838870" cy="84517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183353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30" y="3727122"/>
            <a:ext cx="923550" cy="9235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8580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5AC902C-36A5-4178-8168-CC9612937E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2" y="1470864"/>
            <a:ext cx="838870" cy="84517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03DE326-379F-4571-A861-DDBF4A7EBF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42" y="5362253"/>
            <a:ext cx="796275" cy="79627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302E17B3-4425-4E76-8D4A-5CE07B91EA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93" y="5948170"/>
            <a:ext cx="796276" cy="802647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4FACA77-C3A0-430F-8BF2-E8F04745F4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70" y="4456618"/>
            <a:ext cx="796276" cy="6834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53967D0E-E000-4FC6-9CFC-1716E9458B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49" y="3886787"/>
            <a:ext cx="796276" cy="782183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18B2C61-7824-4EE0-AB2E-B33F69483A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02" y="5636290"/>
            <a:ext cx="610604" cy="524062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F7233B-97A7-4DE8-8462-6265D41C92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3999613"/>
            <a:ext cx="628042" cy="61692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B777279-3D8C-4EF2-9790-03F893846F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12" y="6086154"/>
            <a:ext cx="536170" cy="526681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35603" y="12197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470490" y="115623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548277" y="10927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460766" y="11562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25" y="4981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787" y="366708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1969375" y="8813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703386" y="83873"/>
            <a:ext cx="770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  <a:endParaRPr lang="pt-BR" sz="2000" b="1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778250" y="71173"/>
            <a:ext cx="693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VIDRO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686080" y="83663"/>
            <a:ext cx="78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86030" y="6059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810625" y="376654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AA703AEE-8EBB-4823-89C9-273A0C02A80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5" y="1063230"/>
            <a:ext cx="663989" cy="81778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981B55A-8434-4D7B-A550-FDAD10F1A73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9" y="4194250"/>
            <a:ext cx="1769524" cy="926672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07BCACF-8C39-413E-93BF-DAE9A9D6011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780" flipH="1">
            <a:off x="9536424" y="1110321"/>
            <a:ext cx="719055" cy="88560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117CC711-366D-433C-8E65-D595296CE01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8219" y="4322808"/>
            <a:ext cx="1763562" cy="92355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59" y="2463162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8" y="6186124"/>
            <a:ext cx="521205" cy="637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5811B95-64F6-43E4-AB3D-755023C68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91" y="17830"/>
            <a:ext cx="796276" cy="802647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96B49BC1-5524-4F31-A372-116C419900B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307">
            <a:off x="1492268" y="1319946"/>
            <a:ext cx="640363" cy="73484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275ADC1A-6619-415C-885B-87DFC305CEE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2627" flipH="1">
            <a:off x="10005982" y="1351522"/>
            <a:ext cx="580106" cy="665695"/>
          </a:xfrm>
          <a:prstGeom prst="rect">
            <a:avLst/>
          </a:prstGeom>
        </p:spPr>
      </p:pic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476ABD5A-285F-4FF9-B00A-C94ECD82D922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7" y="2357132"/>
            <a:ext cx="990434" cy="5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6BD108-9352-4445-85AE-56BFA1A57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31"/>
            <a:ext cx="12192000" cy="682234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21249" y="2654300"/>
            <a:ext cx="1090629" cy="7003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096000" y="2654300"/>
            <a:ext cx="1060450" cy="7003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21250" y="3437160"/>
            <a:ext cx="1090628" cy="673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437160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6" y="2708275"/>
            <a:ext cx="2157114" cy="13194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AC4A87-7F4F-4E2B-B0EE-211703EFC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5028530"/>
            <a:ext cx="1391320" cy="140178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FFC4EDB-32ED-4CE9-84F5-A7E1C8B70F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884243"/>
            <a:ext cx="838870" cy="84517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183353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30" y="3727122"/>
            <a:ext cx="923550" cy="9235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8580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5AC902C-36A5-4178-8168-CC9612937E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2" y="1470864"/>
            <a:ext cx="838870" cy="84517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03DE326-379F-4571-A861-DDBF4A7EBF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42" y="5362253"/>
            <a:ext cx="796275" cy="79627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302E17B3-4425-4E76-8D4A-5CE07B91EA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93" y="5948170"/>
            <a:ext cx="796276" cy="802647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4FACA77-C3A0-430F-8BF2-E8F04745F4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70" y="4456618"/>
            <a:ext cx="796276" cy="6834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53967D0E-E000-4FC6-9CFC-1716E9458B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49" y="3886787"/>
            <a:ext cx="796276" cy="782183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18B2C61-7824-4EE0-AB2E-B33F69483A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02" y="5636290"/>
            <a:ext cx="610604" cy="524062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F7233B-97A7-4DE8-8462-6265D41C92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0" y="3999613"/>
            <a:ext cx="628042" cy="616927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B777279-3D8C-4EF2-9790-03F893846F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12" y="6086154"/>
            <a:ext cx="536170" cy="526681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35603" y="12197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470490" y="115623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548277" y="10927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460766" y="11562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25" y="4981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787" y="366708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1969375" y="8813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703386" y="83873"/>
            <a:ext cx="770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  <a:endParaRPr lang="pt-BR" sz="2000" b="1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778250" y="71173"/>
            <a:ext cx="693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VIDRO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686080" y="83663"/>
            <a:ext cx="78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86030" y="6059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810625" y="376654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AA703AEE-8EBB-4823-89C9-273A0C02A80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5" y="1063230"/>
            <a:ext cx="663989" cy="81778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981B55A-8434-4D7B-A550-FDAD10F1A73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9" y="4194250"/>
            <a:ext cx="1769524" cy="926672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07BCACF-8C39-413E-93BF-DAE9A9D6011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780" flipH="1">
            <a:off x="9536424" y="1110321"/>
            <a:ext cx="719055" cy="88560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117CC711-366D-433C-8E65-D595296CE01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9267" y="4357873"/>
            <a:ext cx="1763562" cy="92355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059" y="2463162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8" y="6186124"/>
            <a:ext cx="521205" cy="6370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5811B95-64F6-43E4-AB3D-755023C68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91" y="17830"/>
            <a:ext cx="796276" cy="802647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96B49BC1-5524-4F31-A372-116C419900B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307">
            <a:off x="1492268" y="1319946"/>
            <a:ext cx="640363" cy="73484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275ADC1A-6619-415C-885B-87DFC305CEE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2627" flipH="1">
            <a:off x="10005982" y="1351522"/>
            <a:ext cx="580106" cy="665695"/>
          </a:xfrm>
          <a:prstGeom prst="rect">
            <a:avLst/>
          </a:prstGeom>
        </p:spPr>
      </p:pic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476ABD5A-285F-4FF9-B00A-C94ECD82D922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27" y="2357132"/>
            <a:ext cx="990434" cy="5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8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216 0.38334 L 0.20768 0.46898 L 0.17278 0.68588 L 0.07903 0.61204 L -0.02943 0.54514 L 0.24375 0.2666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3216 0.38334 L 0.20768 0.46898 L 0.17278 0.68588 L 0.07903 0.61204 L -0.02943 0.54514 L 0.24375 0.26667 " pathEditMode="relative" ptsTypes="AAAAAAA">
                                      <p:cBhvr>
                                        <p:cTn id="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3802 -0.16898 L -0.08307 0.05 L 0.08828 0.39051 L 0.13659 0.69537 L 0.03347 0.61898 L -0.11523 0.61898 L -0.25976 0.25463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3802 -0.16898 L -0.08307 0.05 L 0.08828 0.39051 L 0.13659 0.69537 L 0.03347 0.61898 L -0.11523 0.61898 L -0.25976 0.25463 " pathEditMode="relative" ptsTypes="AAAAAAAA">
                                      <p:cBhvr>
                                        <p:cTn id="1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EDB9B51-494B-47F5-A9CF-DF0F8B88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1999" cy="684005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30775" y="2622550"/>
            <a:ext cx="1060450" cy="6731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102350" y="2619375"/>
            <a:ext cx="1060450" cy="6731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30775" y="3381375"/>
            <a:ext cx="1060450" cy="6907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389535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44" y="2706636"/>
            <a:ext cx="2157114" cy="131943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D82CF4D-565B-401E-88BD-A2504910E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70" y="2763718"/>
            <a:ext cx="1357481" cy="133319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D9B6B71-A04B-4EBF-85AA-ECF010A39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3460">
            <a:off x="6975147" y="1582359"/>
            <a:ext cx="319237" cy="9448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183353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8580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35603" y="9022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575268" y="80697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535577" y="6482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390916" y="7752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75" y="1806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789" y="322251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1969375" y="5638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804987" y="64823"/>
            <a:ext cx="801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  <a:endParaRPr lang="pt-BR" sz="2000" b="1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762374" y="39423"/>
            <a:ext cx="69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VIDRO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602895" y="49576"/>
            <a:ext cx="81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41580" y="4154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810627" y="332197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AA703AEE-8EBB-4823-89C9-273A0C02A80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5" y="1063230"/>
            <a:ext cx="663989" cy="81778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981B55A-8434-4D7B-A550-FDAD10F1A73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9" y="4194250"/>
            <a:ext cx="1769524" cy="926672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07BCACF-8C39-413E-93BF-DAE9A9D6011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780" flipH="1">
            <a:off x="9536424" y="1110321"/>
            <a:ext cx="719055" cy="88560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117CC711-366D-433C-8E65-D595296CE01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8219" y="4322808"/>
            <a:ext cx="1763562" cy="92355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5" y="1119178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" y="6203028"/>
            <a:ext cx="521205" cy="63702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96B49BC1-5524-4F31-A372-116C419900B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307">
            <a:off x="1492268" y="1319946"/>
            <a:ext cx="640363" cy="73484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275ADC1A-6619-415C-885B-87DFC305CEE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2627" flipH="1">
            <a:off x="10005982" y="1351522"/>
            <a:ext cx="580106" cy="665695"/>
          </a:xfrm>
          <a:prstGeom prst="rect">
            <a:avLst/>
          </a:prstGeom>
        </p:spPr>
      </p:pic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8345ED71-67E4-475B-8917-A859DB5ACCF7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94" y="2303085"/>
            <a:ext cx="990434" cy="54846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38" y="3750085"/>
            <a:ext cx="923550" cy="9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7C0FEA4-909B-4051-80C1-A8BF6EF5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4005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21250" y="2654300"/>
            <a:ext cx="1060450" cy="6731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096000" y="2654300"/>
            <a:ext cx="1060450" cy="6731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21250" y="3437160"/>
            <a:ext cx="1060450" cy="673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437160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6" y="2708275"/>
            <a:ext cx="2157114" cy="13194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AC4A87-7F4F-4E2B-B0EE-211703EFC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5028530"/>
            <a:ext cx="1391320" cy="140178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183353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59" y="3773710"/>
            <a:ext cx="923550" cy="9235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8580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340345"/>
            <a:ext cx="990434" cy="548466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92753" y="7752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629240" y="77523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599077" y="7752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359166" y="7117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75" y="1806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887" y="322258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2026525" y="4368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874837" y="45773"/>
            <a:ext cx="779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  <a:endParaRPr lang="pt-BR" sz="2000" b="1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797300" y="39423"/>
            <a:ext cx="693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/>
              <a:t>VIDRO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564795" y="30526"/>
            <a:ext cx="81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79680" y="2884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848725" y="332204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AA703AEE-8EBB-4823-89C9-273A0C02A80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5" y="1063230"/>
            <a:ext cx="663989" cy="81778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981B55A-8434-4D7B-A550-FDAD10F1A73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9" y="4194250"/>
            <a:ext cx="1769524" cy="926672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07BCACF-8C39-413E-93BF-DAE9A9D6011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780" flipH="1">
            <a:off x="9536424" y="1110321"/>
            <a:ext cx="719055" cy="88560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117CC711-366D-433C-8E65-D595296CE01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8219" y="4322808"/>
            <a:ext cx="1763562" cy="92355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5" y="1119178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" y="6203028"/>
            <a:ext cx="521205" cy="63702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96B49BC1-5524-4F31-A372-116C419900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307">
            <a:off x="1492268" y="1319946"/>
            <a:ext cx="640363" cy="73484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275ADC1A-6619-415C-885B-87DFC305CEE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2627" flipH="1">
            <a:off x="10005982" y="1351522"/>
            <a:ext cx="580106" cy="6656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8D11DC6-D0FC-4C79-B237-B8C8BB30ED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073" y="2902351"/>
            <a:ext cx="2029277" cy="882295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7EAFB97C-C7FB-4169-8552-F1B03C4A73F6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</p:spTree>
    <p:extLst>
      <p:ext uri="{BB962C8B-B14F-4D97-AF65-F5344CB8AC3E}">
        <p14:creationId xmlns:p14="http://schemas.microsoft.com/office/powerpoint/2010/main" val="312754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84 -0.00417 L -0.42682 -0.00046 " pathEditMode="relative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C978EDC-817E-4403-874C-FD87520E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005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21250" y="2654300"/>
            <a:ext cx="1060450" cy="6731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096000" y="2654300"/>
            <a:ext cx="1060450" cy="6731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21250" y="3437160"/>
            <a:ext cx="1060450" cy="673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437160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6" y="2708275"/>
            <a:ext cx="2157114" cy="131943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AC4A87-7F4F-4E2B-B0EE-211703EFC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5028530"/>
            <a:ext cx="1391320" cy="140178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183353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38" y="3648485"/>
            <a:ext cx="923550" cy="9235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2318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89" y="2296064"/>
            <a:ext cx="990434" cy="548466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12743" y="10800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638130" y="100383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637177" y="7752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406156" y="9276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15" y="2314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4877" y="375598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1946515" y="7416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873567" y="74983"/>
            <a:ext cx="779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835400" y="62283"/>
            <a:ext cx="693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VIDRO</a:t>
            </a:r>
            <a:endParaRPr lang="pt-BR" sz="1200" b="1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630835" y="52117"/>
            <a:ext cx="788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44120" y="3392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768715" y="385544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AA703AEE-8EBB-4823-89C9-273A0C02A80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5" y="1063230"/>
            <a:ext cx="663989" cy="817789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981B55A-8434-4D7B-A550-FDAD10F1A73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9" y="4194250"/>
            <a:ext cx="1769524" cy="926672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07BCACF-8C39-413E-93BF-DAE9A9D6011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0780" flipH="1">
            <a:off x="9536424" y="1110321"/>
            <a:ext cx="719055" cy="885609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117CC711-366D-433C-8E65-D595296CE01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8219" y="4322808"/>
            <a:ext cx="1763562" cy="92355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5" y="1119178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" y="6203028"/>
            <a:ext cx="521205" cy="637028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96B49BC1-5524-4F31-A372-116C419900B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307">
            <a:off x="1492268" y="1319946"/>
            <a:ext cx="640363" cy="734843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275ADC1A-6619-415C-885B-87DFC305CEE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2627" flipH="1">
            <a:off x="10005982" y="1351522"/>
            <a:ext cx="580106" cy="6656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A0F2AC-378A-4BA0-97AC-E09DFA3AC4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04" y="1331601"/>
            <a:ext cx="3971466" cy="3971466"/>
          </a:xfrm>
          <a:prstGeom prst="rect">
            <a:avLst/>
          </a:prstGeom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69D37AE5-F0E7-4597-8031-9082CF68320F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</p:spTree>
    <p:extLst>
      <p:ext uri="{BB962C8B-B14F-4D97-AF65-F5344CB8AC3E}">
        <p14:creationId xmlns:p14="http://schemas.microsoft.com/office/powerpoint/2010/main" val="32844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C978EDC-817E-4403-874C-FD87520ED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005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91007B-44BF-4C3E-914D-DD01E949E7B8}"/>
              </a:ext>
            </a:extLst>
          </p:cNvPr>
          <p:cNvSpPr/>
          <p:nvPr/>
        </p:nvSpPr>
        <p:spPr>
          <a:xfrm>
            <a:off x="4921250" y="2654300"/>
            <a:ext cx="1060450" cy="6731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BC2CEF-DB8F-4718-8280-DD6A2784C6EE}"/>
              </a:ext>
            </a:extLst>
          </p:cNvPr>
          <p:cNvSpPr/>
          <p:nvPr/>
        </p:nvSpPr>
        <p:spPr>
          <a:xfrm>
            <a:off x="6096000" y="2654300"/>
            <a:ext cx="1060450" cy="6731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1168AB-0934-431F-B90B-9DAA6374F9B1}"/>
              </a:ext>
            </a:extLst>
          </p:cNvPr>
          <p:cNvSpPr/>
          <p:nvPr/>
        </p:nvSpPr>
        <p:spPr>
          <a:xfrm>
            <a:off x="4921250" y="3437160"/>
            <a:ext cx="1060450" cy="6731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B72B6DD-24E8-45C1-A2A3-DB77C235FEDA}"/>
              </a:ext>
            </a:extLst>
          </p:cNvPr>
          <p:cNvSpPr/>
          <p:nvPr/>
        </p:nvSpPr>
        <p:spPr>
          <a:xfrm>
            <a:off x="6096000" y="3437160"/>
            <a:ext cx="106045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2BA416C-9BDB-40B5-99F5-45A7E5B22596}"/>
              </a:ext>
            </a:extLst>
          </p:cNvPr>
          <p:cNvSpPr/>
          <p:nvPr/>
        </p:nvSpPr>
        <p:spPr>
          <a:xfrm>
            <a:off x="5295900" y="2733675"/>
            <a:ext cx="1495425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989795-F627-4A79-9E5B-6D7CB8383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36" y="2708275"/>
            <a:ext cx="2157114" cy="13194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82D8A03-6F25-4ADF-8C9E-7BA16F07DB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8" y="4668970"/>
            <a:ext cx="1060450" cy="10604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D2EA139-82D2-44BC-B0C6-23BFE94280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477" y="4884243"/>
            <a:ext cx="1269665" cy="12696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FA182-BFA2-488A-9442-00C2FA715E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415" y="704092"/>
            <a:ext cx="1176927" cy="1176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D7937B5-4BF4-4C16-99D7-41A8C57FF5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2" y="816478"/>
            <a:ext cx="1269665" cy="12696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FB0BE5C9-433B-4FFB-A3FD-BF96F4E3F1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30" y="4149446"/>
            <a:ext cx="845178" cy="84517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FB6D1AA-9173-488A-95DD-B8926A579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17" y="5182517"/>
            <a:ext cx="1269665" cy="126966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82F209E-4C60-4699-A6A2-E5C72ABFE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38" y="3648485"/>
            <a:ext cx="923550" cy="9235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EFA171E-9637-415C-834E-A408A9F670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03" y="1661418"/>
            <a:ext cx="1031394" cy="57114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C176B53-74CE-4C64-95C2-FEB60E9587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3023188"/>
            <a:ext cx="1269665" cy="7030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BE09F16-7EB7-46D6-B64C-060752582F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14" y="5750187"/>
            <a:ext cx="1060450" cy="58723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9B40170-D99C-4015-8C96-AEE1007C56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5" y="464450"/>
            <a:ext cx="812515" cy="44994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1DFD17A-872B-4FF4-9D8F-F9D66F90CF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408" y="5941061"/>
            <a:ext cx="1269665" cy="70309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7A2DC29-8296-4698-B206-2BDFD9FF00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89" y="2296064"/>
            <a:ext cx="990434" cy="548466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E3D1B5B1-7034-440A-83FC-085500531E6A}"/>
              </a:ext>
            </a:extLst>
          </p:cNvPr>
          <p:cNvSpPr/>
          <p:nvPr/>
        </p:nvSpPr>
        <p:spPr>
          <a:xfrm>
            <a:off x="136947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PONTUAÇÂO: 0000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A6781A-0E43-4540-B8E6-EF67DFF4DD41}"/>
              </a:ext>
            </a:extLst>
          </p:cNvPr>
          <p:cNvSpPr/>
          <p:nvPr/>
        </p:nvSpPr>
        <p:spPr>
          <a:xfrm>
            <a:off x="1712743" y="108003"/>
            <a:ext cx="309097" cy="191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58F0C82-2CC1-4994-A97B-C0214292962B}"/>
              </a:ext>
            </a:extLst>
          </p:cNvPr>
          <p:cNvSpPr/>
          <p:nvPr/>
        </p:nvSpPr>
        <p:spPr>
          <a:xfrm>
            <a:off x="2638130" y="100383"/>
            <a:ext cx="309097" cy="1918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4F7BAD8-4B20-4BB0-ADA0-E058BBDCBFB1}"/>
              </a:ext>
            </a:extLst>
          </p:cNvPr>
          <p:cNvSpPr/>
          <p:nvPr/>
        </p:nvSpPr>
        <p:spPr>
          <a:xfrm>
            <a:off x="3637177" y="77523"/>
            <a:ext cx="309097" cy="1918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8B50293-C59C-4CE7-A71F-0A8E63EC2152}"/>
              </a:ext>
            </a:extLst>
          </p:cNvPr>
          <p:cNvSpPr/>
          <p:nvPr/>
        </p:nvSpPr>
        <p:spPr>
          <a:xfrm>
            <a:off x="4406156" y="92763"/>
            <a:ext cx="309097" cy="1918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876BCF66-CDBC-443E-879C-E469FBBC70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15" y="23149"/>
            <a:ext cx="283849" cy="28598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4A184C87-53EA-434A-9C60-550F8F0753A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4877" y="375598"/>
            <a:ext cx="145228" cy="297349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E857454E-5550-455B-871C-D05C386D1AE8}"/>
              </a:ext>
            </a:extLst>
          </p:cNvPr>
          <p:cNvSpPr txBox="1"/>
          <p:nvPr/>
        </p:nvSpPr>
        <p:spPr>
          <a:xfrm>
            <a:off x="1946515" y="74163"/>
            <a:ext cx="741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PAPEL</a:t>
            </a:r>
            <a:endParaRPr lang="pt-BR" sz="1400" b="1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E3E45AC-E3C1-40A9-A432-9C6BCE1812F3}"/>
              </a:ext>
            </a:extLst>
          </p:cNvPr>
          <p:cNvSpPr txBox="1"/>
          <p:nvPr/>
        </p:nvSpPr>
        <p:spPr>
          <a:xfrm>
            <a:off x="2873567" y="74983"/>
            <a:ext cx="779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/>
              <a:t>ORGANICO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B9F0E5C-6338-4963-8734-FAC0042AD61A}"/>
              </a:ext>
            </a:extLst>
          </p:cNvPr>
          <p:cNvSpPr txBox="1"/>
          <p:nvPr/>
        </p:nvSpPr>
        <p:spPr>
          <a:xfrm>
            <a:off x="3835400" y="62283"/>
            <a:ext cx="693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VIDRO</a:t>
            </a:r>
            <a:endParaRPr lang="pt-BR" sz="1200" b="1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FD836A2-808D-4FC9-BDF5-C6D8DB8252A8}"/>
              </a:ext>
            </a:extLst>
          </p:cNvPr>
          <p:cNvSpPr txBox="1"/>
          <p:nvPr/>
        </p:nvSpPr>
        <p:spPr>
          <a:xfrm>
            <a:off x="4630835" y="52117"/>
            <a:ext cx="788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PLASTICO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CE88C8-7BD5-4E0D-891B-3096911BB4C0}"/>
              </a:ext>
            </a:extLst>
          </p:cNvPr>
          <p:cNvSpPr txBox="1"/>
          <p:nvPr/>
        </p:nvSpPr>
        <p:spPr>
          <a:xfrm>
            <a:off x="5544120" y="33925"/>
            <a:ext cx="55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LIXO</a:t>
            </a:r>
            <a:endParaRPr lang="pt-BR" sz="1600" b="1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0FCF72E-CB56-4D20-A906-A5BD01F70757}"/>
              </a:ext>
            </a:extLst>
          </p:cNvPr>
          <p:cNvSpPr txBox="1"/>
          <p:nvPr/>
        </p:nvSpPr>
        <p:spPr>
          <a:xfrm>
            <a:off x="1768715" y="385544"/>
            <a:ext cx="98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ELETRONICO</a:t>
            </a:r>
          </a:p>
          <a:p>
            <a:endParaRPr lang="pt-BR" sz="1200" b="1" dirty="0"/>
          </a:p>
        </p:txBody>
      </p:sp>
      <p:pic>
        <p:nvPicPr>
          <p:cNvPr id="76" name="Imagem 75">
            <a:extLst>
              <a:ext uri="{FF2B5EF4-FFF2-40B4-BE49-F238E27FC236}">
                <a16:creationId xmlns:a16="http://schemas.microsoft.com/office/drawing/2014/main" id="{B4CF7C56-0EB6-47DA-8906-08561A8B79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8" y="2296064"/>
            <a:ext cx="521205" cy="637028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90A65ACC-5D44-4418-947E-305547C1EC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5" y="1119178"/>
            <a:ext cx="521205" cy="637028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4BCE4175-8F3F-4CD7-B6A6-544E9D1FBC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" y="6203028"/>
            <a:ext cx="521205" cy="6370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A0F2AC-378A-4BA0-97AC-E09DFA3AC4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04" y="1331601"/>
            <a:ext cx="3971466" cy="3971466"/>
          </a:xfrm>
          <a:prstGeom prst="rect">
            <a:avLst/>
          </a:prstGeom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69D37AE5-F0E7-4597-8031-9082CF68320F}"/>
              </a:ext>
            </a:extLst>
          </p:cNvPr>
          <p:cNvSpPr/>
          <p:nvPr/>
        </p:nvSpPr>
        <p:spPr>
          <a:xfrm>
            <a:off x="10563823" y="93602"/>
            <a:ext cx="1500653" cy="3120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TEMPO 00:00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2AF1D0AA-E363-4B86-8892-9B03D37C26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94" y="1437692"/>
            <a:ext cx="3728498" cy="453571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E7A7616-397C-4134-8310-BF5AC2D554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03" y="322280"/>
            <a:ext cx="3169460" cy="515359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2772E0F4-4298-4516-BCCC-3CEE1C2681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52" y="1854843"/>
            <a:ext cx="3877566" cy="19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D3408-2E35-4EDE-A0E2-968DB020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862638ED-79A8-4997-8C83-CA286B59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78" y="1825625"/>
            <a:ext cx="3994043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F1284-F8D7-4744-A5C4-8648C700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" y="1"/>
            <a:ext cx="12177286" cy="6857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B3B6C3-6A8E-4621-800B-83FB6874F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7" y="5278670"/>
            <a:ext cx="899711" cy="7782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943B6E-3002-4A0A-AB3C-5B2CDF33B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03" y="4430148"/>
            <a:ext cx="1503580" cy="7874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73724E-237D-4592-813E-2CCF2879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19" y="4883287"/>
            <a:ext cx="1258331" cy="9310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938466-251B-43C1-BAAC-1A9091C9F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92" y="2268340"/>
            <a:ext cx="1578258" cy="12886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23BA73-4C45-47AB-BB57-D087CD6BA1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1" y="2321116"/>
            <a:ext cx="1141827" cy="8206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57" y="1892343"/>
            <a:ext cx="1445210" cy="1545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084E90-24D5-4057-8ED0-6903331E86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61" y="2154175"/>
            <a:ext cx="1445210" cy="154526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DACC134-628D-4660-9937-34245A0144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32" y="5177697"/>
            <a:ext cx="899711" cy="98019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190FB9A-0096-4DB6-8034-AEAD946337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85" y="4924729"/>
            <a:ext cx="899711" cy="9801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032403-F794-49E7-9CAA-BF54B52E26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00" y="4430148"/>
            <a:ext cx="1319265" cy="127550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190FB9A-0096-4DB6-8034-AEAD946337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21" y="5076724"/>
            <a:ext cx="899711" cy="98019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19" y="2959650"/>
            <a:ext cx="1445210" cy="1545263"/>
          </a:xfrm>
          <a:prstGeom prst="rect">
            <a:avLst/>
          </a:prstGeom>
        </p:spPr>
      </p:pic>
      <p:sp>
        <p:nvSpPr>
          <p:cNvPr id="3" name="Texto Explicativo em Elipse 2"/>
          <p:cNvSpPr/>
          <p:nvPr/>
        </p:nvSpPr>
        <p:spPr>
          <a:xfrm>
            <a:off x="6280226" y="1194762"/>
            <a:ext cx="5327843" cy="1866868"/>
          </a:xfrm>
          <a:prstGeom prst="wedgeEllipseCallout">
            <a:avLst>
              <a:gd name="adj1" fmla="val -25492"/>
              <a:gd name="adj2" fmla="val 1036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Obrigado crianças, por terem me ajudado nesta tarefa até aqui, e continuem agindo desta forma para termos um planeta melhor.</a:t>
            </a:r>
          </a:p>
        </p:txBody>
      </p:sp>
    </p:spTree>
    <p:extLst>
      <p:ext uri="{BB962C8B-B14F-4D97-AF65-F5344CB8AC3E}">
        <p14:creationId xmlns:p14="http://schemas.microsoft.com/office/powerpoint/2010/main" val="17263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D3408-2E35-4EDE-A0E2-968DB020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862638ED-79A8-4997-8C83-CA286B59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78" y="1825625"/>
            <a:ext cx="3994043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F1284-F8D7-4744-A5C4-8648C700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" y="1"/>
            <a:ext cx="12157673" cy="6857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B3B6C3-6A8E-4621-800B-83FB6874F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7" y="5278670"/>
            <a:ext cx="899711" cy="778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73724E-237D-4592-813E-2CCF2879B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19" y="4883287"/>
            <a:ext cx="1258331" cy="9310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938466-251B-43C1-BAAC-1A9091C9F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92" y="2268340"/>
            <a:ext cx="1578258" cy="12886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23BA73-4C45-47AB-BB57-D087CD6BA1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1" y="2321116"/>
            <a:ext cx="1141827" cy="8206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57" y="1892343"/>
            <a:ext cx="1445210" cy="1545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084E90-24D5-4057-8ED0-6903331E86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61" y="2154175"/>
            <a:ext cx="1445210" cy="154526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DACC134-628D-4660-9937-34245A0144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32" y="5177697"/>
            <a:ext cx="899711" cy="98019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190FB9A-0096-4DB6-8034-AEAD946337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85" y="4924729"/>
            <a:ext cx="899711" cy="98019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190FB9A-0096-4DB6-8034-AEAD946337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21" y="5076724"/>
            <a:ext cx="899711" cy="98019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19" y="2959650"/>
            <a:ext cx="1445210" cy="154526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1943B6E-3002-4A0A-AB3C-5B2CDF33B8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62" y="4284440"/>
            <a:ext cx="2152109" cy="11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3 -0.0074 L -0.11029 -0.1787 " pathEditMode="relative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D1772D8-FA3D-48EE-B0FB-22A1C033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1217"/>
            <a:ext cx="12194165" cy="68567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9360EF5-DD43-4B44-8A6D-5AC53FDB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2506189"/>
            <a:ext cx="2784117" cy="3851326"/>
          </a:xfrm>
          <a:prstGeom prst="rect">
            <a:avLst/>
          </a:prstGeom>
        </p:spPr>
      </p:pic>
      <p:sp>
        <p:nvSpPr>
          <p:cNvPr id="10" name="Balão de Fala: Oval 9">
            <a:extLst>
              <a:ext uri="{FF2B5EF4-FFF2-40B4-BE49-F238E27FC236}">
                <a16:creationId xmlns:a16="http://schemas.microsoft.com/office/drawing/2014/main" id="{26374488-50EF-40F7-BBB1-8C919534D963}"/>
              </a:ext>
            </a:extLst>
          </p:cNvPr>
          <p:cNvSpPr/>
          <p:nvPr/>
        </p:nvSpPr>
        <p:spPr>
          <a:xfrm>
            <a:off x="1246008" y="881830"/>
            <a:ext cx="2784117" cy="1461504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Olá, eu sou Roberto o galinho!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A226DC5-7CE3-41A1-A69D-B7373748BD1B}"/>
              </a:ext>
            </a:extLst>
          </p:cNvPr>
          <p:cNvSpPr/>
          <p:nvPr/>
        </p:nvSpPr>
        <p:spPr>
          <a:xfrm>
            <a:off x="4316579" y="4145321"/>
            <a:ext cx="2425700" cy="1066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INICIAR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5B317A-791F-499B-8E5F-AEE9FBE44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51" y="3385829"/>
            <a:ext cx="4648201" cy="2434189"/>
          </a:xfrm>
          <a:prstGeom prst="rect">
            <a:avLst/>
          </a:prstGeom>
        </p:spPr>
      </p:pic>
      <p:sp>
        <p:nvSpPr>
          <p:cNvPr id="16" name="Balão de Fala: Oval 15">
            <a:extLst>
              <a:ext uri="{FF2B5EF4-FFF2-40B4-BE49-F238E27FC236}">
                <a16:creationId xmlns:a16="http://schemas.microsoft.com/office/drawing/2014/main" id="{529BE6F2-568A-4E9C-87BA-13487A747356}"/>
              </a:ext>
            </a:extLst>
          </p:cNvPr>
          <p:cNvSpPr/>
          <p:nvPr/>
        </p:nvSpPr>
        <p:spPr>
          <a:xfrm>
            <a:off x="6690086" y="1645879"/>
            <a:ext cx="3175000" cy="1319583"/>
          </a:xfrm>
          <a:prstGeom prst="wedgeEllipseCallout">
            <a:avLst>
              <a:gd name="adj1" fmla="val 21967"/>
              <a:gd name="adj2" fmla="val 644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Oi crianças, eu sou o Luiz espalha lixo !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A0E0D57-1236-4DC7-9EA5-F52FD8D2CE1D}"/>
              </a:ext>
            </a:extLst>
          </p:cNvPr>
          <p:cNvSpPr/>
          <p:nvPr/>
        </p:nvSpPr>
        <p:spPr>
          <a:xfrm>
            <a:off x="4121566" y="160781"/>
            <a:ext cx="3523185" cy="894231"/>
          </a:xfrm>
          <a:prstGeom prst="roundRect">
            <a:avLst>
              <a:gd name="adj" fmla="val 23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ROOSTER COLLECTS ROYALE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33" y="6025884"/>
            <a:ext cx="4270218" cy="6090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402"/>
            <a:ext cx="1026116" cy="10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" y="0"/>
            <a:ext cx="12188956" cy="6858000"/>
          </a:xfrm>
          <a:prstGeom prst="rect">
            <a:avLst/>
          </a:prstGeom>
        </p:spPr>
      </p:pic>
      <p:sp>
        <p:nvSpPr>
          <p:cNvPr id="5" name="Retângulo Arredondado 4"/>
          <p:cNvSpPr/>
          <p:nvPr/>
        </p:nvSpPr>
        <p:spPr>
          <a:xfrm>
            <a:off x="287383" y="992778"/>
            <a:ext cx="3344091" cy="172429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Cuidado que o Luiz espalha lixo vai voltar!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13086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D600C0-FD3F-46F9-9481-66CB173C2D2B}"/>
              </a:ext>
            </a:extLst>
          </p:cNvPr>
          <p:cNvSpPr/>
          <p:nvPr/>
        </p:nvSpPr>
        <p:spPr>
          <a:xfrm>
            <a:off x="1" y="5605155"/>
            <a:ext cx="12188956" cy="1252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24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ACFF11F-4FC3-4780-9CF5-DB66A341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-22533"/>
            <a:ext cx="12319000" cy="68567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6A4EE8-D995-45E0-9099-222FB2FA45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961" y="0"/>
            <a:ext cx="382091" cy="4057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9073930-1313-427B-91D3-DE6C46AE40C8}"/>
              </a:ext>
            </a:extLst>
          </p:cNvPr>
          <p:cNvSpPr txBox="1"/>
          <p:nvPr/>
        </p:nvSpPr>
        <p:spPr>
          <a:xfrm>
            <a:off x="11173518" y="37625"/>
            <a:ext cx="76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1,500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6E340D-BD7F-4F6B-AE9E-55728CAE1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961" y="501545"/>
            <a:ext cx="382091" cy="2994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5DE369-1EBC-4B98-9674-61128DE6C6A0}"/>
              </a:ext>
            </a:extLst>
          </p:cNvPr>
          <p:cNvSpPr txBox="1"/>
          <p:nvPr/>
        </p:nvSpPr>
        <p:spPr>
          <a:xfrm>
            <a:off x="11375399" y="443365"/>
            <a:ext cx="5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250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6188CF2-398E-4D6F-AF9F-B127760B6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19" y="2677350"/>
            <a:ext cx="2422893" cy="33516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765910-650C-449D-B19B-CB04E65177AD}"/>
              </a:ext>
            </a:extLst>
          </p:cNvPr>
          <p:cNvSpPr txBox="1"/>
          <p:nvPr/>
        </p:nvSpPr>
        <p:spPr>
          <a:xfrm>
            <a:off x="-13956" y="70683"/>
            <a:ext cx="1474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NVL - 16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035D180E-E941-4BEB-8900-8AF0038E5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5058"/>
              </p:ext>
            </p:extLst>
          </p:nvPr>
        </p:nvGraphicFramePr>
        <p:xfrm>
          <a:off x="1662547" y="719666"/>
          <a:ext cx="7980217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50024">
                  <a:extLst>
                    <a:ext uri="{9D8B030D-6E8A-4147-A177-3AD203B41FA5}">
                      <a16:colId xmlns:a16="http://schemas.microsoft.com/office/drawing/2014/main" val="4205915942"/>
                    </a:ext>
                  </a:extLst>
                </a:gridCol>
                <a:gridCol w="855024">
                  <a:extLst>
                    <a:ext uri="{9D8B030D-6E8A-4147-A177-3AD203B41FA5}">
                      <a16:colId xmlns:a16="http://schemas.microsoft.com/office/drawing/2014/main" val="321610274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532746084"/>
                    </a:ext>
                  </a:extLst>
                </a:gridCol>
                <a:gridCol w="1484415">
                  <a:extLst>
                    <a:ext uri="{9D8B030D-6E8A-4147-A177-3AD203B41FA5}">
                      <a16:colId xmlns:a16="http://schemas.microsoft.com/office/drawing/2014/main" val="4060005137"/>
                    </a:ext>
                  </a:extLst>
                </a:gridCol>
                <a:gridCol w="1128156">
                  <a:extLst>
                    <a:ext uri="{9D8B030D-6E8A-4147-A177-3AD203B41FA5}">
                      <a16:colId xmlns:a16="http://schemas.microsoft.com/office/drawing/2014/main" val="3461896506"/>
                    </a:ext>
                  </a:extLst>
                </a:gridCol>
                <a:gridCol w="1793174">
                  <a:extLst>
                    <a:ext uri="{9D8B030D-6E8A-4147-A177-3AD203B41FA5}">
                      <a16:colId xmlns:a16="http://schemas.microsoft.com/office/drawing/2014/main" val="485787306"/>
                    </a:ext>
                  </a:extLst>
                </a:gridCol>
                <a:gridCol w="938151">
                  <a:extLst>
                    <a:ext uri="{9D8B030D-6E8A-4147-A177-3AD203B41FA5}">
                      <a16:colId xmlns:a16="http://schemas.microsoft.com/office/drawing/2014/main" val="3827084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LOBBY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LOJA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PERFIL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INVENTARIO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DESAFIOS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CONFIGURAÇÃO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87657"/>
                  </a:ext>
                </a:extLst>
              </a:tr>
            </a:tbl>
          </a:graphicData>
        </a:graphic>
      </p:graphicFrame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8D5B249F-479C-4BA9-9B55-8A2C33DB6767}"/>
              </a:ext>
            </a:extLst>
          </p:cNvPr>
          <p:cNvSpPr/>
          <p:nvPr/>
        </p:nvSpPr>
        <p:spPr>
          <a:xfrm>
            <a:off x="6599919" y="2873827"/>
            <a:ext cx="1104405" cy="855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D2954E2-623D-428F-A306-C5CADE2C1671}"/>
              </a:ext>
            </a:extLst>
          </p:cNvPr>
          <p:cNvSpPr/>
          <p:nvPr/>
        </p:nvSpPr>
        <p:spPr>
          <a:xfrm flipH="1">
            <a:off x="3068592" y="2873827"/>
            <a:ext cx="1165617" cy="855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B1409B0-7821-4E29-AB01-D85D22094B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2" y="3062852"/>
            <a:ext cx="1535552" cy="153555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CCAB201-E509-477C-BD96-1C74FBCC3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459" y="2873827"/>
            <a:ext cx="1535552" cy="178404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9CCBF3A-2596-4176-BEC3-747755F562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86" y="5063788"/>
            <a:ext cx="288592" cy="22619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B87ED93-2A63-474F-A679-CA5224625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92" y="4598404"/>
            <a:ext cx="382091" cy="40576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AE396C2-168C-4BCB-83D5-017699925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58" y="4598404"/>
            <a:ext cx="382091" cy="40576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AFAFAE6-24BF-48A0-85BA-76AEF4F430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07" y="5063787"/>
            <a:ext cx="288592" cy="22619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83C3EB-8518-4A3A-B425-99BFC7E1CA3E}"/>
              </a:ext>
            </a:extLst>
          </p:cNvPr>
          <p:cNvSpPr txBox="1"/>
          <p:nvPr/>
        </p:nvSpPr>
        <p:spPr>
          <a:xfrm>
            <a:off x="8504337" y="497399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2,400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019C231-4E51-4C0F-9D97-9E9D4772EB11}"/>
              </a:ext>
            </a:extLst>
          </p:cNvPr>
          <p:cNvSpPr txBox="1"/>
          <p:nvPr/>
        </p:nvSpPr>
        <p:spPr>
          <a:xfrm>
            <a:off x="2102349" y="463483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45,000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EE7C6A4-5206-4262-AFBC-EFBFF865B81F}"/>
              </a:ext>
            </a:extLst>
          </p:cNvPr>
          <p:cNvSpPr txBox="1"/>
          <p:nvPr/>
        </p:nvSpPr>
        <p:spPr>
          <a:xfrm>
            <a:off x="2216075" y="500416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1,200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565B59A-5C9B-4513-9327-07E38AD32294}"/>
              </a:ext>
            </a:extLst>
          </p:cNvPr>
          <p:cNvSpPr txBox="1"/>
          <p:nvPr/>
        </p:nvSpPr>
        <p:spPr>
          <a:xfrm>
            <a:off x="8425811" y="463483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95,000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F0F94CD-FDCF-46E4-9198-8D2F6E411CA2}"/>
              </a:ext>
            </a:extLst>
          </p:cNvPr>
          <p:cNvSpPr/>
          <p:nvPr/>
        </p:nvSpPr>
        <p:spPr>
          <a:xfrm>
            <a:off x="8118261" y="5427772"/>
            <a:ext cx="1015206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COMPRAR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C156AB2-40BD-4D75-A0BB-7D0770B60815}"/>
              </a:ext>
            </a:extLst>
          </p:cNvPr>
          <p:cNvSpPr/>
          <p:nvPr/>
        </p:nvSpPr>
        <p:spPr>
          <a:xfrm>
            <a:off x="1711391" y="5406967"/>
            <a:ext cx="1015206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COMPRAR</a:t>
            </a:r>
          </a:p>
        </p:txBody>
      </p:sp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5197BA15-A8F3-46C9-8F04-CD80F131C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71674"/>
              </p:ext>
            </p:extLst>
          </p:nvPr>
        </p:nvGraphicFramePr>
        <p:xfrm>
          <a:off x="3380226" y="1104103"/>
          <a:ext cx="4006226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47389">
                  <a:extLst>
                    <a:ext uri="{9D8B030D-6E8A-4147-A177-3AD203B41FA5}">
                      <a16:colId xmlns:a16="http://schemas.microsoft.com/office/drawing/2014/main" val="1597361965"/>
                    </a:ext>
                  </a:extLst>
                </a:gridCol>
                <a:gridCol w="1555668">
                  <a:extLst>
                    <a:ext uri="{9D8B030D-6E8A-4147-A177-3AD203B41FA5}">
                      <a16:colId xmlns:a16="http://schemas.microsoft.com/office/drawing/2014/main" val="2748298712"/>
                    </a:ext>
                  </a:extLst>
                </a:gridCol>
                <a:gridCol w="1603169">
                  <a:extLst>
                    <a:ext uri="{9D8B030D-6E8A-4147-A177-3AD203B41FA5}">
                      <a16:colId xmlns:a16="http://schemas.microsoft.com/office/drawing/2014/main" val="2772837985"/>
                    </a:ext>
                  </a:extLst>
                </a:gridCol>
              </a:tblGrid>
              <a:tr h="235481">
                <a:tc>
                  <a:txBody>
                    <a:bodyPr/>
                    <a:lstStyle/>
                    <a:p>
                      <a:r>
                        <a:rPr lang="pt-BR" dirty="0"/>
                        <a:t>SKINS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DIAMANTES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MOEDAS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4860"/>
                  </a:ext>
                </a:extLst>
              </a:tr>
            </a:tbl>
          </a:graphicData>
        </a:graphic>
      </p:graphicFrame>
      <p:pic>
        <p:nvPicPr>
          <p:cNvPr id="34" name="Imagem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46" y="6093853"/>
            <a:ext cx="4270218" cy="609029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82" y="-303138"/>
            <a:ext cx="1250962" cy="12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B9D3-3109-4A15-957E-CCB393739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C9580A-FAF4-488A-8EB1-64D07D390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996A3F-9045-462F-B673-766625273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" y="17067"/>
            <a:ext cx="12177286" cy="68579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6AF8F2-22E8-4A3E-85DF-A6795BBFE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90" y="5197312"/>
            <a:ext cx="1010197" cy="9766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7EC190E-5D63-4350-A742-7A71B9F3E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87" y="5312172"/>
            <a:ext cx="899711" cy="77825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26856A-B05A-435F-9935-271D4C56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95" y="4909157"/>
            <a:ext cx="1258331" cy="93107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BA37242-32AE-4161-B52A-C66C18C7B0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39" y="4637881"/>
            <a:ext cx="1503580" cy="78740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1F1713D-B386-4D38-9C59-8B26FCC70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00" y="2221310"/>
            <a:ext cx="1578258" cy="128865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BE7FDAE-A8F3-4833-8CAF-54B71518F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72" y="2359508"/>
            <a:ext cx="1141827" cy="82068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11D1372-D331-47D3-910B-750DC897C0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0" y="2322640"/>
            <a:ext cx="1256318" cy="134329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687E70FA-59F9-40DE-B33C-3CC255F757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21" y="1913207"/>
            <a:ext cx="1445210" cy="1545263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2475ED3-01F1-4CFA-AC47-F98E38C4C8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36" y="3231119"/>
            <a:ext cx="1445210" cy="1545263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19B7DC7-2519-451A-B712-E13EB2C6D7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29" y="5169531"/>
            <a:ext cx="881824" cy="881824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12248EB-E6D4-4E77-98A6-8CA38AF936F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2" y="5244743"/>
            <a:ext cx="881824" cy="88182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799874AC-BD32-4B4B-83FB-3B4A9CE5630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47" y="3004259"/>
            <a:ext cx="881824" cy="881824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0F29880A-8C6B-426E-84F0-ACFC00BD9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58" y="2795981"/>
            <a:ext cx="881824" cy="8818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FB291D7-6914-4052-9615-7B93756A01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39" y="4116408"/>
            <a:ext cx="881824" cy="88182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6A1EFF5-8524-4CEC-9C5E-41E465C8B9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20" y="5471153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179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28" y="3576539"/>
            <a:ext cx="4779403" cy="2502898"/>
          </a:xfrm>
          <a:prstGeom prst="rect">
            <a:avLst/>
          </a:prstGeom>
        </p:spPr>
      </p:pic>
      <p:sp>
        <p:nvSpPr>
          <p:cNvPr id="9" name="Texto Explicativo em Elipse 8"/>
          <p:cNvSpPr/>
          <p:nvPr/>
        </p:nvSpPr>
        <p:spPr>
          <a:xfrm>
            <a:off x="3933010" y="4291412"/>
            <a:ext cx="2450373" cy="1534622"/>
          </a:xfrm>
          <a:prstGeom prst="wedgeEllipseCallout">
            <a:avLst>
              <a:gd name="adj1" fmla="val 96448"/>
              <a:gd name="adj2" fmla="val 173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Continuem a espalhar  lixo crianças!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7" y="3298636"/>
            <a:ext cx="2036381" cy="2508067"/>
          </a:xfrm>
          <a:prstGeom prst="rect">
            <a:avLst/>
          </a:prstGeom>
        </p:spPr>
      </p:pic>
      <p:sp>
        <p:nvSpPr>
          <p:cNvPr id="12" name="Texto Explicativo em Elipse 11"/>
          <p:cNvSpPr/>
          <p:nvPr/>
        </p:nvSpPr>
        <p:spPr>
          <a:xfrm>
            <a:off x="940526" y="279318"/>
            <a:ext cx="3017520" cy="2241039"/>
          </a:xfrm>
          <a:prstGeom prst="wedgeEllipseCallout">
            <a:avLst>
              <a:gd name="adj1" fmla="val -12619"/>
              <a:gd name="adj2" fmla="val 102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Não deem ouvidos a ele! Separem o lixo em seus devidos destinos, vamos salvar o planeta!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7" y="1625735"/>
            <a:ext cx="6506456" cy="21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4165" cy="68567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7" y="3298636"/>
            <a:ext cx="2036381" cy="250806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7" y="1625735"/>
            <a:ext cx="6506456" cy="2155326"/>
          </a:xfrm>
          <a:prstGeom prst="rect">
            <a:avLst/>
          </a:prstGeom>
        </p:spPr>
      </p:pic>
      <p:sp>
        <p:nvSpPr>
          <p:cNvPr id="10" name="Texto Explicativo em Elipse 9"/>
          <p:cNvSpPr/>
          <p:nvPr/>
        </p:nvSpPr>
        <p:spPr>
          <a:xfrm>
            <a:off x="286171" y="1212112"/>
            <a:ext cx="3265714" cy="1274265"/>
          </a:xfrm>
          <a:prstGeom prst="wedgeEllipseCallout">
            <a:avLst>
              <a:gd name="adj1" fmla="val 6767"/>
              <a:gd name="adj2" fmla="val 1260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Arremessem o lixo no lugar certo.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48640" y="211015"/>
            <a:ext cx="3040840" cy="576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PONTUAÇÃO: 000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4B119D-BBD1-411A-869D-902767ED6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21" y="4571722"/>
            <a:ext cx="9055797" cy="96689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4" y="4626933"/>
            <a:ext cx="848075" cy="81666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52" y="4708238"/>
            <a:ext cx="746648" cy="74664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67900"/>
            <a:ext cx="816665" cy="82319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78" y="4676171"/>
            <a:ext cx="816664" cy="70091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22" y="4708238"/>
            <a:ext cx="717168" cy="7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2BB6D9-F2CD-4A72-999F-76265229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4165" cy="68567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504709-D5C4-462F-9EFE-DEB4574F5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7" y="1625735"/>
            <a:ext cx="6506456" cy="21553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109CF8-14A5-40A2-82BA-A6C81D7E9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7" y="3298636"/>
            <a:ext cx="2036381" cy="250806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0ADC1E6-6E56-4F48-8054-7797E27F5DB7}"/>
              </a:ext>
            </a:extLst>
          </p:cNvPr>
          <p:cNvSpPr/>
          <p:nvPr/>
        </p:nvSpPr>
        <p:spPr>
          <a:xfrm>
            <a:off x="548640" y="211015"/>
            <a:ext cx="3040840" cy="576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PONTUAÇÃO: 050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A4090D-FEC9-40BC-B1FD-D82C43555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05" y="1842414"/>
            <a:ext cx="730862" cy="627275"/>
          </a:xfrm>
          <a:prstGeom prst="rect">
            <a:avLst/>
          </a:prstGeom>
        </p:spPr>
      </p:pic>
      <p:sp>
        <p:nvSpPr>
          <p:cNvPr id="15" name="Balão de Fala: Oval 14">
            <a:extLst>
              <a:ext uri="{FF2B5EF4-FFF2-40B4-BE49-F238E27FC236}">
                <a16:creationId xmlns:a16="http://schemas.microsoft.com/office/drawing/2014/main" id="{C9D8EA5C-1689-4CAE-80AC-18F0C4D568B1}"/>
              </a:ext>
            </a:extLst>
          </p:cNvPr>
          <p:cNvSpPr/>
          <p:nvPr/>
        </p:nvSpPr>
        <p:spPr>
          <a:xfrm>
            <a:off x="1230717" y="1971304"/>
            <a:ext cx="2073150" cy="1138053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Você acertou, Parabéns.</a:t>
            </a:r>
          </a:p>
          <a:p>
            <a:pPr algn="ctr"/>
            <a:r>
              <a:rPr lang="pt-BR" dirty="0"/>
              <a:t>+50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16C38BF-0C69-4604-8D77-F41D856F0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21" y="4571722"/>
            <a:ext cx="9055797" cy="96689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3ABD0E-DE16-4EB1-A15C-C9D18D508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22" y="4708238"/>
            <a:ext cx="717168" cy="7044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E96BC10-C566-4297-92F9-C9D474F3F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67900"/>
            <a:ext cx="816665" cy="82319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DD8520A-15A1-4E12-B34C-D14656FB6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52" y="4708238"/>
            <a:ext cx="746648" cy="7466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A6C59DD-641F-4EA5-9627-79CF810FD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4" y="4626933"/>
            <a:ext cx="848075" cy="8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00041C-858C-4EA6-8A0B-A59ADEE6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"/>
            <a:ext cx="12194165" cy="68567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B78B226-C4CF-4C1B-AC06-404A71A6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7" y="1625735"/>
            <a:ext cx="6506456" cy="2155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439276-20EB-4E2B-80CD-DF5941D17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21" y="4571722"/>
            <a:ext cx="9055797" cy="966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38DF35-3E2B-4709-B69F-AE6AAC229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22" y="4708238"/>
            <a:ext cx="717168" cy="704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9BF3CF-1C68-4E9F-BD3F-5236E9DB4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67900"/>
            <a:ext cx="816665" cy="8231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6FC209F-0AEB-4A63-B600-4150B6B0D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4" y="4626933"/>
            <a:ext cx="848075" cy="816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DBF61F2-86EC-4711-B281-0FF44BFF7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56" y="1857650"/>
            <a:ext cx="548071" cy="54807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CC034A0-31D3-4F41-9FDF-A0A36BF0D0F5}"/>
              </a:ext>
            </a:extLst>
          </p:cNvPr>
          <p:cNvSpPr/>
          <p:nvPr/>
        </p:nvSpPr>
        <p:spPr>
          <a:xfrm>
            <a:off x="548640" y="211015"/>
            <a:ext cx="3040840" cy="576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PONTUAÇÃO: 025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FA7561-D2E8-4477-AC43-BF71D15BD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252339"/>
            <a:ext cx="2719449" cy="1680169"/>
          </a:xfrm>
          <a:prstGeom prst="rect">
            <a:avLst/>
          </a:prstGeom>
        </p:spPr>
      </p:pic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485AB7EB-664F-4C34-A0AD-14AA6173C87D}"/>
              </a:ext>
            </a:extLst>
          </p:cNvPr>
          <p:cNvSpPr/>
          <p:nvPr/>
        </p:nvSpPr>
        <p:spPr>
          <a:xfrm>
            <a:off x="1027339" y="2031120"/>
            <a:ext cx="2113008" cy="1123056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HAHAHAHA!, VOCÊ ERROU!</a:t>
            </a:r>
          </a:p>
          <a:p>
            <a:pPr algn="ctr"/>
            <a:r>
              <a:rPr lang="pt-BR" dirty="0"/>
              <a:t>-25</a:t>
            </a:r>
          </a:p>
        </p:txBody>
      </p:sp>
    </p:spTree>
    <p:extLst>
      <p:ext uri="{BB962C8B-B14F-4D97-AF65-F5344CB8AC3E}">
        <p14:creationId xmlns:p14="http://schemas.microsoft.com/office/powerpoint/2010/main" val="70707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D3408-2E35-4EDE-A0E2-968DB020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862638ED-79A8-4997-8C83-CA286B59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78" y="1825625"/>
            <a:ext cx="3994043" cy="4351338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F1284-F8D7-4744-A5C4-8648C700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" y="1"/>
            <a:ext cx="12177286" cy="6857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B3B6C3-6A8E-4621-800B-83FB6874F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7" y="5278670"/>
            <a:ext cx="899711" cy="778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67E0BE-BF7F-432E-9FDF-3B948E5D3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21" y="2912667"/>
            <a:ext cx="1445210" cy="15452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943B6E-3002-4A0A-AB3C-5B2CDF33B8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92" y="5032771"/>
            <a:ext cx="1503580" cy="7874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73724E-237D-4592-813E-2CCF2879B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19" y="4883287"/>
            <a:ext cx="1258331" cy="9310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938466-251B-43C1-BAAC-1A9091C9F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92" y="2268340"/>
            <a:ext cx="1578258" cy="12886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23BA73-4C45-47AB-BB57-D087CD6BA1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71" y="2321116"/>
            <a:ext cx="1141827" cy="8206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032403-F794-49E7-9CAA-BF54B52E26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90" y="5326013"/>
            <a:ext cx="1010197" cy="97668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E652F9-4A86-4E6F-8BE6-32FD1596C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57" y="1892343"/>
            <a:ext cx="1445210" cy="1545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084E90-24D5-4057-8ED0-6903331E86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61" y="2154175"/>
            <a:ext cx="1445210" cy="154526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DACC134-628D-4660-9937-34245A01440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32" y="5177697"/>
            <a:ext cx="899711" cy="98019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DC2DAA7-34FC-4DF4-8906-72E0C08A16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4" y="5373445"/>
            <a:ext cx="881824" cy="8818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628B597-9A37-48A2-B73C-B0CA8EFCD0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0" y="5207855"/>
            <a:ext cx="1028700" cy="10287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941AB7-0D82-4349-B2A4-C9367215A63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2" y="3722835"/>
            <a:ext cx="881824" cy="88182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14BAEBF-8754-4A7C-8DD6-786151DF01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01" y="3140243"/>
            <a:ext cx="881824" cy="88182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01E202A-53F0-4FBB-97FA-3C291EFC97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17" y="2846981"/>
            <a:ext cx="881824" cy="8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0116 L 0.20651 -0.06112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223</Words>
  <Application>Microsoft Office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1</vt:lpstr>
      <vt:lpstr>Apresentação do PowerPoint</vt:lpstr>
      <vt:lpstr>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</vt:lpstr>
      <vt:lpstr>1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55</cp:revision>
  <dcterms:created xsi:type="dcterms:W3CDTF">2019-11-09T15:23:20Z</dcterms:created>
  <dcterms:modified xsi:type="dcterms:W3CDTF">2019-11-10T17:08:13Z</dcterms:modified>
</cp:coreProperties>
</file>